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22E2C-B760-49CA-A0F1-704355F198EE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ED24-BCF1-47AE-B73F-1E5F5DA54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22E2C-B760-49CA-A0F1-704355F198EE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ED24-BCF1-47AE-B73F-1E5F5DA54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22E2C-B760-49CA-A0F1-704355F198EE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ED24-BCF1-47AE-B73F-1E5F5DA54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22E2C-B760-49CA-A0F1-704355F198EE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ED24-BCF1-47AE-B73F-1E5F5DA54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22E2C-B760-49CA-A0F1-704355F198EE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ED24-BCF1-47AE-B73F-1E5F5DA54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22E2C-B760-49CA-A0F1-704355F198EE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ED24-BCF1-47AE-B73F-1E5F5DA54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22E2C-B760-49CA-A0F1-704355F198EE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ED24-BCF1-47AE-B73F-1E5F5DA54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22E2C-B760-49CA-A0F1-704355F198EE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ED24-BCF1-47AE-B73F-1E5F5DA54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22E2C-B760-49CA-A0F1-704355F198EE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ED24-BCF1-47AE-B73F-1E5F5DA54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22E2C-B760-49CA-A0F1-704355F198EE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ED24-BCF1-47AE-B73F-1E5F5DA54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22E2C-B760-49CA-A0F1-704355F198EE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ED24-BCF1-47AE-B73F-1E5F5DA54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22E2C-B760-49CA-A0F1-704355F198EE}" type="datetimeFigureOut">
              <a:rPr lang="en-US" smtClean="0"/>
              <a:pPr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FED24-BCF1-47AE-B73F-1E5F5DA54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Road accidents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road accidents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Poor road networks.</a:t>
            </a:r>
          </a:p>
          <a:p>
            <a:r>
              <a:rPr lang="en-US" dirty="0" smtClean="0"/>
              <a:t>Drunk driving.</a:t>
            </a:r>
          </a:p>
          <a:p>
            <a:r>
              <a:rPr lang="en-US" dirty="0" smtClean="0"/>
              <a:t>Poor mechanical condition of cars.</a:t>
            </a:r>
          </a:p>
          <a:p>
            <a:r>
              <a:rPr lang="en-US" dirty="0" smtClean="0"/>
              <a:t>Sleep driving.</a:t>
            </a:r>
          </a:p>
          <a:p>
            <a:r>
              <a:rPr lang="en-US" dirty="0" smtClean="0"/>
              <a:t>Bad weather conditions.</a:t>
            </a:r>
          </a:p>
          <a:p>
            <a:r>
              <a:rPr lang="en-US" dirty="0" smtClean="0"/>
              <a:t>Over loading.</a:t>
            </a:r>
          </a:p>
          <a:p>
            <a:r>
              <a:rPr lang="en-US" dirty="0" smtClean="0"/>
              <a:t>Over speeding.</a:t>
            </a:r>
          </a:p>
          <a:p>
            <a:r>
              <a:rPr lang="en-US" dirty="0" smtClean="0"/>
              <a:t>Poor over taking.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Dangers of accidents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Leads to loss of lives.</a:t>
            </a:r>
          </a:p>
          <a:p>
            <a:r>
              <a:rPr lang="en-US" dirty="0" smtClean="0"/>
              <a:t>Leads to loss of property.</a:t>
            </a:r>
          </a:p>
          <a:p>
            <a:r>
              <a:rPr lang="en-US" dirty="0" smtClean="0"/>
              <a:t>Leads to imprisonment.</a:t>
            </a:r>
          </a:p>
          <a:p>
            <a:r>
              <a:rPr lang="en-US" dirty="0" smtClean="0"/>
              <a:t>Attracts fines from traffic department.</a:t>
            </a:r>
          </a:p>
          <a:p>
            <a:r>
              <a:rPr lang="en-US" dirty="0" smtClean="0"/>
              <a:t>Leads to loss of money in terms of repairs.</a:t>
            </a:r>
          </a:p>
          <a:p>
            <a:r>
              <a:rPr lang="en-US" dirty="0" smtClean="0"/>
              <a:t>Leads to traffic jam.</a:t>
            </a:r>
          </a:p>
          <a:p>
            <a:r>
              <a:rPr lang="en-US" dirty="0" smtClean="0"/>
              <a:t>Leads to delays in delivery of merchandise.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Extent of road accidents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District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500" dirty="0" smtClean="0"/>
                        <a:t>1999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500" dirty="0" smtClean="0"/>
                        <a:t>2000</a:t>
                      </a:r>
                      <a:endParaRPr lang="en-US" sz="2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dirty="0" err="1" smtClean="0"/>
                        <a:t>Jinja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500" dirty="0" smtClean="0"/>
                        <a:t>560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500" dirty="0" smtClean="0"/>
                        <a:t>20</a:t>
                      </a:r>
                      <a:endParaRPr lang="en-US" sz="2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dirty="0" err="1" smtClean="0"/>
                        <a:t>Iganga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500" dirty="0" smtClean="0"/>
                        <a:t>450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500" dirty="0" smtClean="0"/>
                        <a:t>100</a:t>
                      </a:r>
                      <a:endParaRPr lang="en-US" sz="2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Kampala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500" dirty="0" smtClean="0"/>
                        <a:t>200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500" dirty="0" smtClean="0"/>
                        <a:t>200</a:t>
                      </a:r>
                      <a:endParaRPr lang="en-US" sz="2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dirty="0" err="1" smtClean="0"/>
                        <a:t>Mbarara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500" dirty="0" smtClean="0"/>
                        <a:t>365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500" dirty="0" smtClean="0"/>
                        <a:t>150</a:t>
                      </a:r>
                      <a:endParaRPr lang="en-US" sz="2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dirty="0" err="1" smtClean="0"/>
                        <a:t>Kasese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500" dirty="0" smtClean="0"/>
                        <a:t>600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500" dirty="0" smtClean="0"/>
                        <a:t>80</a:t>
                      </a:r>
                      <a:endParaRPr lang="en-US" sz="2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dirty="0" err="1" smtClean="0"/>
                        <a:t>Mbale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500" dirty="0" smtClean="0"/>
                        <a:t>422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500" dirty="0" smtClean="0"/>
                        <a:t>40</a:t>
                      </a:r>
                      <a:endParaRPr lang="en-US" sz="2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dirty="0" err="1" smtClean="0"/>
                        <a:t>kamwenge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500" dirty="0" smtClean="0"/>
                        <a:t>300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500" dirty="0" smtClean="0"/>
                        <a:t>20</a:t>
                      </a:r>
                      <a:endParaRPr lang="en-US" sz="2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dirty="0" err="1" smtClean="0"/>
                        <a:t>Nebbi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500" dirty="0" smtClean="0"/>
                        <a:t>150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500" dirty="0" smtClean="0"/>
                        <a:t>100</a:t>
                      </a:r>
                      <a:endParaRPr lang="en-US" sz="2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dirty="0" err="1" smtClean="0"/>
                        <a:t>Mukono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500" dirty="0" smtClean="0"/>
                        <a:t>300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500" dirty="0" smtClean="0"/>
                        <a:t>10</a:t>
                      </a:r>
                      <a:endParaRPr lang="en-US" sz="25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118</Words>
  <Application>Microsoft Office PowerPoint</Application>
  <PresentationFormat>On-screen Show (4:3)</PresentationFormat>
  <Paragraphs>49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Road accidents</vt:lpstr>
      <vt:lpstr>Causes of road accidents</vt:lpstr>
      <vt:lpstr>Dangers of accidents</vt:lpstr>
      <vt:lpstr>Extent of road accidents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Road accidents</dc:title>
  <dc:creator>daudi</dc:creator>
  <cp:lastModifiedBy>daudi</cp:lastModifiedBy>
  <cp:revision>8</cp:revision>
  <dcterms:created xsi:type="dcterms:W3CDTF">2016-04-28T19:26:58Z</dcterms:created>
  <dcterms:modified xsi:type="dcterms:W3CDTF">2016-04-28T10:46:26Z</dcterms:modified>
</cp:coreProperties>
</file>